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5" r:id="rId6"/>
    <p:sldId id="286" r:id="rId7"/>
    <p:sldId id="280" r:id="rId8"/>
    <p:sldId id="259" r:id="rId9"/>
    <p:sldId id="284" r:id="rId10"/>
    <p:sldId id="265" r:id="rId11"/>
    <p:sldId id="267" r:id="rId12"/>
    <p:sldId id="268" r:id="rId13"/>
    <p:sldId id="279" r:id="rId14"/>
    <p:sldId id="264" r:id="rId15"/>
    <p:sldId id="269" r:id="rId16"/>
    <p:sldId id="260" r:id="rId17"/>
    <p:sldId id="282" r:id="rId18"/>
    <p:sldId id="283" r:id="rId19"/>
    <p:sldId id="285" r:id="rId20"/>
    <p:sldId id="270" r:id="rId21"/>
    <p:sldId id="271" r:id="rId22"/>
    <p:sldId id="262" r:id="rId23"/>
    <p:sldId id="281" r:id="rId24"/>
    <p:sldId id="266" r:id="rId25"/>
    <p:sldId id="272" r:id="rId26"/>
    <p:sldId id="273" r:id="rId27"/>
    <p:sldId id="274" r:id="rId28"/>
    <p:sldId id="263" r:id="rId29"/>
    <p:sldId id="276" r:id="rId30"/>
    <p:sldId id="277" r:id="rId31"/>
    <p:sldId id="278" r:id="rId32"/>
    <p:sldId id="287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6" autoAdjust="0"/>
    <p:restoredTop sz="94669" autoAdjust="0"/>
  </p:normalViewPr>
  <p:slideViewPr>
    <p:cSldViewPr>
      <p:cViewPr varScale="1">
        <p:scale>
          <a:sx n="87" d="100"/>
          <a:sy n="87" d="100"/>
        </p:scale>
        <p:origin x="204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CE32C8-7F31-921A-4B35-01CDFB7BAD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8B56DE-DE2D-883C-A55E-3636C9DC86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B75425-C035-465C-EEBD-EFECC7350C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3331-F0B6-4749-89E6-75044A432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382180"/>
      </p:ext>
    </p:extLst>
  </p:cSld>
  <p:clrMapOvr>
    <a:masterClrMapping/>
  </p:clrMapOvr>
  <p:transition spd="med" advClick="0" advTm="60000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6EDFEA-5963-A78C-EFE6-D35894519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583723-748A-D9A4-8D09-24EF456EEF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AFC9BE-708B-67FB-A25A-AD319FFBF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10B64-7E40-744D-BAB4-87C3E07EF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403103"/>
      </p:ext>
    </p:extLst>
  </p:cSld>
  <p:clrMapOvr>
    <a:masterClrMapping/>
  </p:clrMapOvr>
  <p:transition spd="med" advClick="0" advTm="60000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0089DE-C8A8-AC8F-D2FD-C14FCFE217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775889-6F0D-2A30-A59E-D11EF68FC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AE1D24-3795-2758-C51F-6CEF5D4AFD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5C964-DB45-3F49-AA63-AAA2EB8F9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207368"/>
      </p:ext>
    </p:extLst>
  </p:cSld>
  <p:clrMapOvr>
    <a:masterClrMapping/>
  </p:clrMapOvr>
  <p:transition spd="med" advClick="0" advTm="6000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F3D779-6F48-EE8A-30A8-A43FA53EE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F7D916-849A-41F4-F415-9496DD898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41FB5B-909A-045D-50A6-566B7F859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A390F-9C04-F141-B584-9E27CF9F8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58690"/>
      </p:ext>
    </p:extLst>
  </p:cSld>
  <p:clrMapOvr>
    <a:masterClrMapping/>
  </p:clrMapOvr>
  <p:transition spd="med" advClick="0" advTm="60000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D2C888-6973-7C24-2466-D1F133BB9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324255-1C11-1651-F8BE-4CCC9A1F58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6A2C2E-ECD8-F3B0-29CE-136BF8E68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C27B-4B42-A747-9CE9-9D30E3C663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375322"/>
      </p:ext>
    </p:extLst>
  </p:cSld>
  <p:clrMapOvr>
    <a:masterClrMapping/>
  </p:clrMapOvr>
  <p:transition spd="med" advClick="0" advTm="60000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B393D3-C9B9-066A-57D7-C7FBD1C9A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A80BFC-A428-55A4-E8D2-89CDD9987B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7DBA0D-6BF4-44E1-B631-B9B385C11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7A7-CD87-4F41-9D9B-ECFA320A1C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73437"/>
      </p:ext>
    </p:extLst>
  </p:cSld>
  <p:clrMapOvr>
    <a:masterClrMapping/>
  </p:clrMapOvr>
  <p:transition spd="med" advClick="0" advTm="60000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1F2A16-5B22-5E2B-CB98-B931311766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EF6F26-9B2D-59C0-73FF-51F1DC8481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C55A079-6104-DB64-35CB-3400CD2AC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FF80E-1A51-9044-AB1B-7AE125239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64185"/>
      </p:ext>
    </p:extLst>
  </p:cSld>
  <p:clrMapOvr>
    <a:masterClrMapping/>
  </p:clrMapOvr>
  <p:transition spd="med" advClick="0" advTm="60000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2B53DD-5913-D53B-1301-B862ADD28D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62B641-FE37-1E7E-F21E-6FA697A1D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2930EA-340F-520C-E989-C66949C54B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C9267-0B1C-0441-97EB-8733456BE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029500"/>
      </p:ext>
    </p:extLst>
  </p:cSld>
  <p:clrMapOvr>
    <a:masterClrMapping/>
  </p:clrMapOvr>
  <p:transition spd="med" advClick="0" advTm="60000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C9E15FB-68F2-E6BB-C95B-3BF973F9B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A04C474-BEDB-5427-6976-0DFB39377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5B8445-F440-D929-81B8-A1285C8607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0ED75-3285-C949-BEC6-91A1C16BF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089532"/>
      </p:ext>
    </p:extLst>
  </p:cSld>
  <p:clrMapOvr>
    <a:masterClrMapping/>
  </p:clrMapOvr>
  <p:transition spd="med" advClick="0" advTm="60000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E14EFE-9F49-FBC6-E4D2-4A1D688A61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1C2F12-59E9-FAE2-A23F-EF6B65BD8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AA6B50-4E32-07F0-1C41-70C8799485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F3A4-DBB5-CF4D-9D4A-389FBE7B8F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507175"/>
      </p:ext>
    </p:extLst>
  </p:cSld>
  <p:clrMapOvr>
    <a:masterClrMapping/>
  </p:clrMapOvr>
  <p:transition spd="med" advClick="0" advTm="60000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8FD09B-7B0B-573A-5C69-18EC98B4C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B18EAD-F305-3349-55E7-13E17715A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24F3F-A70D-E22E-9E7B-3CD17B301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FC617-E0FC-6141-86C8-2EF6CA845E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743583"/>
      </p:ext>
    </p:extLst>
  </p:cSld>
  <p:clrMapOvr>
    <a:masterClrMapping/>
  </p:clrMapOvr>
  <p:transition spd="med" advClick="0" advTm="60000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531CDF-8E1D-F986-8C9E-8546405D1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1247DD1-03A4-4F99-2A8D-F95A7F0AD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C1B3E1A-A832-7237-77C5-C617A4FE35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5DD3CE-4765-0F02-7C34-D5FA3D204F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0A1FA3B-914B-AB63-A8F6-570419BC84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6C2E93A-7A29-0D49-8759-F4E6713289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60000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3408294-2BE2-4755-6C31-5B5AB3DCFA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>
                <a:effectLst>
                  <a:outerShdw blurRad="38100" dist="38100" dir="2700000" algn="tl">
                    <a:srgbClr val="FFFFFF"/>
                  </a:outerShdw>
                </a:effectLst>
              </a:rPr>
              <a:t>First Impressions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2FF7DEB-9228-0A8F-6833-2F38D25424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What Do You Think?</a:t>
            </a:r>
          </a:p>
        </p:txBody>
      </p:sp>
    </p:spTree>
  </p:cSld>
  <p:clrMapOvr>
    <a:masterClrMapping/>
  </p:clrMapOvr>
  <p:transition spd="med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D46DAE-6A54-C0D2-E74F-67FFDB774C53}"/>
              </a:ext>
            </a:extLst>
          </p:cNvPr>
          <p:cNvSpPr txBox="1"/>
          <p:nvPr/>
        </p:nvSpPr>
        <p:spPr>
          <a:xfrm>
            <a:off x="8172450" y="5805488"/>
            <a:ext cx="8636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8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70CA8BEA-9F38-82FB-D0F3-B87640F1D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40000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vietnam_deathpenalty_aug03">
            <a:extLst>
              <a:ext uri="{FF2B5EF4-FFF2-40B4-BE49-F238E27FC236}">
                <a16:creationId xmlns:a16="http://schemas.microsoft.com/office/drawing/2014/main" id="{7F7B73FB-A6BB-6065-0A07-2695DE0DD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4450"/>
            <a:ext cx="6697662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1">
            <a:extLst>
              <a:ext uri="{FF2B5EF4-FFF2-40B4-BE49-F238E27FC236}">
                <a16:creationId xmlns:a16="http://schemas.microsoft.com/office/drawing/2014/main" id="{BCBEA5D4-B4FE-6AAC-A8C7-E7EC06D9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5805488"/>
            <a:ext cx="649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FF00"/>
                </a:solidFill>
              </a:rPr>
              <a:t>9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25252"/>
            </a:gs>
            <a:gs pos="100000">
              <a:schemeClr val="fol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main_traincrash">
            <a:extLst>
              <a:ext uri="{FF2B5EF4-FFF2-40B4-BE49-F238E27FC236}">
                <a16:creationId xmlns:a16="http://schemas.microsoft.com/office/drawing/2014/main" id="{63B01787-0270-99ED-DD4A-40DB1ECD7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1600"/>
            <a:ext cx="8135938" cy="66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">
            <a:extLst>
              <a:ext uri="{FF2B5EF4-FFF2-40B4-BE49-F238E27FC236}">
                <a16:creationId xmlns:a16="http://schemas.microsoft.com/office/drawing/2014/main" id="{9DD2E880-E8E7-6362-E6E5-9E9622C96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5911850"/>
            <a:ext cx="900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10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>
            <a:extLst>
              <a:ext uri="{FF2B5EF4-FFF2-40B4-BE49-F238E27FC236}">
                <a16:creationId xmlns:a16="http://schemas.microsoft.com/office/drawing/2014/main" id="{23E9209A-23F2-0FBF-5486-59B078B94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1">
            <a:extLst>
              <a:ext uri="{FF2B5EF4-FFF2-40B4-BE49-F238E27FC236}">
                <a16:creationId xmlns:a16="http://schemas.microsoft.com/office/drawing/2014/main" id="{73973B4B-83FE-CFF7-D64A-C23071B0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5732463"/>
            <a:ext cx="936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11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>
            <a:extLst>
              <a:ext uri="{FF2B5EF4-FFF2-40B4-BE49-F238E27FC236}">
                <a16:creationId xmlns:a16="http://schemas.microsoft.com/office/drawing/2014/main" id="{515E186F-D2BA-58BD-1057-88C714274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5516563"/>
            <a:ext cx="935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/>
              <a:t>12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87A76989-41ED-07A9-3669-15B52CEFC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0"/>
            <a:ext cx="5197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40000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561A4B5-D011-16C7-BED1-181F81555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">
            <a:extLst>
              <a:ext uri="{FF2B5EF4-FFF2-40B4-BE49-F238E27FC236}">
                <a16:creationId xmlns:a16="http://schemas.microsoft.com/office/drawing/2014/main" id="{2D591CA2-6777-129A-5383-135F7173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5516563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13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uppy">
            <a:extLst>
              <a:ext uri="{FF2B5EF4-FFF2-40B4-BE49-F238E27FC236}">
                <a16:creationId xmlns:a16="http://schemas.microsoft.com/office/drawing/2014/main" id="{68C6986F-FB36-16A6-E7D1-02AEEE8CB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76200"/>
            <a:ext cx="618966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>
            <a:extLst>
              <a:ext uri="{FF2B5EF4-FFF2-40B4-BE49-F238E27FC236}">
                <a16:creationId xmlns:a16="http://schemas.microsoft.com/office/drawing/2014/main" id="{025B60D7-695B-D4C2-1D4F-B74B3DD68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6575" y="5516563"/>
            <a:ext cx="1008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/>
              <a:t>14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light4rv">
            <a:extLst>
              <a:ext uri="{FF2B5EF4-FFF2-40B4-BE49-F238E27FC236}">
                <a16:creationId xmlns:a16="http://schemas.microsoft.com/office/drawing/2014/main" id="{8D48475C-0EA0-5FE5-8F7F-61A04BE10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1">
            <a:extLst>
              <a:ext uri="{FF2B5EF4-FFF2-40B4-BE49-F238E27FC236}">
                <a16:creationId xmlns:a16="http://schemas.microsoft.com/office/drawing/2014/main" id="{B2192C9B-DF55-D5F8-B9F6-36E118ACE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113" y="5732463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15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rain-drop">
            <a:extLst>
              <a:ext uri="{FF2B5EF4-FFF2-40B4-BE49-F238E27FC236}">
                <a16:creationId xmlns:a16="http://schemas.microsoft.com/office/drawing/2014/main" id="{5708856F-F890-CD20-FA86-4E9CEAF19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1">
            <a:extLst>
              <a:ext uri="{FF2B5EF4-FFF2-40B4-BE49-F238E27FC236}">
                <a16:creationId xmlns:a16="http://schemas.microsoft.com/office/drawing/2014/main" id="{86B530CC-2142-82C7-2A36-BDB6D23CE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027738"/>
            <a:ext cx="1152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16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octojumja785ai">
            <a:extLst>
              <a:ext uri="{FF2B5EF4-FFF2-40B4-BE49-F238E27FC236}">
                <a16:creationId xmlns:a16="http://schemas.microsoft.com/office/drawing/2014/main" id="{059D7131-0975-3B63-5C52-CBB1B90A1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964612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1">
            <a:extLst>
              <a:ext uri="{FF2B5EF4-FFF2-40B4-BE49-F238E27FC236}">
                <a16:creationId xmlns:a16="http://schemas.microsoft.com/office/drawing/2014/main" id="{3101A5DA-A96C-4440-6420-A7CCBB181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525" y="5732463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17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CB022F47-7876-0C9F-E08B-1BDB6C632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108075"/>
            <a:ext cx="634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400"/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1DC7EA3F-92C1-19AF-25C5-DF0C1B60D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20713"/>
            <a:ext cx="8001000" cy="5451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For each of the following pictures you are to write 2 (two) or 3 (three) words that describes your first reaction to it. Then you are to write 1 (one) sentence that will remind you what the picture was of.  </a:t>
            </a:r>
            <a:r>
              <a:rPr lang="en-US" sz="4400" b="1" u="sng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Do Not</a:t>
            </a: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discuss your answers with anyone else.</a:t>
            </a:r>
          </a:p>
        </p:txBody>
      </p:sp>
    </p:spTree>
  </p:cSld>
  <p:clrMapOvr>
    <a:masterClrMapping/>
  </p:clrMapOvr>
  <p:transition spd="med" advTm="60000"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5E767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oil bird">
            <a:extLst>
              <a:ext uri="{FF2B5EF4-FFF2-40B4-BE49-F238E27FC236}">
                <a16:creationId xmlns:a16="http://schemas.microsoft.com/office/drawing/2014/main" id="{57274396-5DD1-21E6-9CF9-CCD3D3CE1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304800"/>
            <a:ext cx="574833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">
            <a:extLst>
              <a:ext uri="{FF2B5EF4-FFF2-40B4-BE49-F238E27FC236}">
                <a16:creationId xmlns:a16="http://schemas.microsoft.com/office/drawing/2014/main" id="{D2040EC9-19F7-BBF7-E1A4-3487D7E75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5734050"/>
            <a:ext cx="1079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/>
              <a:t>18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tarving">
            <a:extLst>
              <a:ext uri="{FF2B5EF4-FFF2-40B4-BE49-F238E27FC236}">
                <a16:creationId xmlns:a16="http://schemas.microsoft.com/office/drawing/2014/main" id="{EE34593A-E88A-EC2B-C90F-53AB6C727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67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1">
            <a:extLst>
              <a:ext uri="{FF2B5EF4-FFF2-40B4-BE49-F238E27FC236}">
                <a16:creationId xmlns:a16="http://schemas.microsoft.com/office/drawing/2014/main" id="{AA668766-1CD0-3F78-7FEA-7B3449FDA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5732463"/>
            <a:ext cx="1079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/>
              <a:t>19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ream home">
            <a:extLst>
              <a:ext uri="{FF2B5EF4-FFF2-40B4-BE49-F238E27FC236}">
                <a16:creationId xmlns:a16="http://schemas.microsoft.com/office/drawing/2014/main" id="{BCE9C0C0-3DD9-6D3C-41DB-ECD72DBEA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688"/>
            <a:ext cx="91440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">
            <a:extLst>
              <a:ext uri="{FF2B5EF4-FFF2-40B4-BE49-F238E27FC236}">
                <a16:creationId xmlns:a16="http://schemas.microsoft.com/office/drawing/2014/main" id="{6AE402F5-8160-67A9-C6FC-070C31564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5999163"/>
            <a:ext cx="1296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20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arantula">
            <a:extLst>
              <a:ext uri="{FF2B5EF4-FFF2-40B4-BE49-F238E27FC236}">
                <a16:creationId xmlns:a16="http://schemas.microsoft.com/office/drawing/2014/main" id="{1310CC7E-384A-E794-7377-10174DD4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3375"/>
            <a:ext cx="6858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1">
            <a:extLst>
              <a:ext uri="{FF2B5EF4-FFF2-40B4-BE49-F238E27FC236}">
                <a16:creationId xmlns:a16="http://schemas.microsoft.com/office/drawing/2014/main" id="{B7FCA416-942E-1986-2EE7-806D8B0C3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5876925"/>
            <a:ext cx="10810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21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qari-saeed-newcastle">
            <a:extLst>
              <a:ext uri="{FF2B5EF4-FFF2-40B4-BE49-F238E27FC236}">
                <a16:creationId xmlns:a16="http://schemas.microsoft.com/office/drawing/2014/main" id="{7D228D8E-2B30-C29F-2E4A-968ED8800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-26988"/>
            <a:ext cx="7561262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1">
            <a:extLst>
              <a:ext uri="{FF2B5EF4-FFF2-40B4-BE49-F238E27FC236}">
                <a16:creationId xmlns:a16="http://schemas.microsoft.com/office/drawing/2014/main" id="{FFFFD4CA-E60A-F799-6F19-F2CC8CAD0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5949950"/>
            <a:ext cx="1150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22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tsunami10">
            <a:extLst>
              <a:ext uri="{FF2B5EF4-FFF2-40B4-BE49-F238E27FC236}">
                <a16:creationId xmlns:a16="http://schemas.microsoft.com/office/drawing/2014/main" id="{946EEEB7-1C63-5EC6-C51E-1CC494098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0063"/>
            <a:ext cx="8763000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1">
            <a:extLst>
              <a:ext uri="{FF2B5EF4-FFF2-40B4-BE49-F238E27FC236}">
                <a16:creationId xmlns:a16="http://schemas.microsoft.com/office/drawing/2014/main" id="{77CCBDAD-1E81-190A-466A-044C860A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092825"/>
            <a:ext cx="958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23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-04-10_clubbing_x">
            <a:extLst>
              <a:ext uri="{FF2B5EF4-FFF2-40B4-BE49-F238E27FC236}">
                <a16:creationId xmlns:a16="http://schemas.microsoft.com/office/drawing/2014/main" id="{15CBA7D5-1C0D-47DB-96E9-270722F1A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28600"/>
            <a:ext cx="48641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">
            <a:extLst>
              <a:ext uri="{FF2B5EF4-FFF2-40B4-BE49-F238E27FC236}">
                <a16:creationId xmlns:a16="http://schemas.microsoft.com/office/drawing/2014/main" id="{9BB18DF7-70AC-E02C-1D81-738BFC500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5822950"/>
            <a:ext cx="1152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/>
              <a:t>24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drowning">
            <a:extLst>
              <a:ext uri="{FF2B5EF4-FFF2-40B4-BE49-F238E27FC236}">
                <a16:creationId xmlns:a16="http://schemas.microsoft.com/office/drawing/2014/main" id="{A2113360-5BFC-DBC7-10FE-FDC93011D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1">
            <a:extLst>
              <a:ext uri="{FF2B5EF4-FFF2-40B4-BE49-F238E27FC236}">
                <a16:creationId xmlns:a16="http://schemas.microsoft.com/office/drawing/2014/main" id="{B067C0E9-628E-BAA2-EE31-62AAB00D6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5984875"/>
            <a:ext cx="1295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25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Yacht%202">
            <a:extLst>
              <a:ext uri="{FF2B5EF4-FFF2-40B4-BE49-F238E27FC236}">
                <a16:creationId xmlns:a16="http://schemas.microsoft.com/office/drawing/2014/main" id="{44F07DA4-B7AA-FB98-C011-E361C9A7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1">
            <a:extLst>
              <a:ext uri="{FF2B5EF4-FFF2-40B4-BE49-F238E27FC236}">
                <a16:creationId xmlns:a16="http://schemas.microsoft.com/office/drawing/2014/main" id="{087009B5-8BB6-532A-F605-6E9949BA9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5338763"/>
            <a:ext cx="863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26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cheetas%20killing%20wildebeest">
            <a:extLst>
              <a:ext uri="{FF2B5EF4-FFF2-40B4-BE49-F238E27FC236}">
                <a16:creationId xmlns:a16="http://schemas.microsoft.com/office/drawing/2014/main" id="{919DD9DD-6F4B-6627-1121-39F4D2A4F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Box 1">
            <a:extLst>
              <a:ext uri="{FF2B5EF4-FFF2-40B4-BE49-F238E27FC236}">
                <a16:creationId xmlns:a16="http://schemas.microsoft.com/office/drawing/2014/main" id="{7820C8C2-17BC-CE3A-D175-434A201C5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5949950"/>
            <a:ext cx="1079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27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by%20joshua">
            <a:extLst>
              <a:ext uri="{FF2B5EF4-FFF2-40B4-BE49-F238E27FC236}">
                <a16:creationId xmlns:a16="http://schemas.microsoft.com/office/drawing/2014/main" id="{38C37913-A1DE-A2B3-0FF7-346F626A9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228600"/>
            <a:ext cx="45958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">
            <a:extLst>
              <a:ext uri="{FF2B5EF4-FFF2-40B4-BE49-F238E27FC236}">
                <a16:creationId xmlns:a16="http://schemas.microsoft.com/office/drawing/2014/main" id="{65F9D57D-6205-E6EC-7500-C72A89C4E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5805488"/>
            <a:ext cx="5762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/>
              <a:t>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40000">
    <p:blind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23000">
              <a:srgbClr val="C7AC4C"/>
            </a:gs>
            <a:gs pos="55000">
              <a:srgbClr val="E6D78A"/>
            </a:gs>
            <a:gs pos="70000">
              <a:srgbClr val="C7AC4C"/>
            </a:gs>
            <a:gs pos="88000">
              <a:srgbClr val="E6D78A"/>
            </a:gs>
            <a:gs pos="100000">
              <a:srgbClr val="E6DCA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crash878">
            <a:extLst>
              <a:ext uri="{FF2B5EF4-FFF2-40B4-BE49-F238E27FC236}">
                <a16:creationId xmlns:a16="http://schemas.microsoft.com/office/drawing/2014/main" id="{F48A8C3A-448D-1CDF-87C8-FAF4EF60D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04813"/>
            <a:ext cx="8820150" cy="60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1">
            <a:extLst>
              <a:ext uri="{FF2B5EF4-FFF2-40B4-BE49-F238E27FC236}">
                <a16:creationId xmlns:a16="http://schemas.microsoft.com/office/drawing/2014/main" id="{A442344D-4A12-887A-4F1D-3860E3CAA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6008688"/>
            <a:ext cx="1366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/>
              <a:t>28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:a16="http://schemas.microsoft.com/office/drawing/2014/main" id="{01227953-852C-8C0F-9E83-A8E2F7CE1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743200"/>
            <a:ext cx="6400800" cy="15557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9600">
                <a:solidFill>
                  <a:srgbClr val="FFF2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755"/>
                    </a:outerShdw>
                  </a:cont>
                  <a:cont type="tree" name="">
                    <a:effect ref="fillLine"/>
                    <a:outerShdw dist="38100" dir="2700000" algn="tl">
                      <a:srgbClr val="999100"/>
                    </a:outerShdw>
                  </a:cont>
                  <a:effect ref="fillLine"/>
                </a:effectDag>
                <a:latin typeface="Castellar" pitchFamily="18" charset="0"/>
              </a:rPr>
              <a:t>THE END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0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ars_ferrari_069">
            <a:extLst>
              <a:ext uri="{FF2B5EF4-FFF2-40B4-BE49-F238E27FC236}">
                <a16:creationId xmlns:a16="http://schemas.microsoft.com/office/drawing/2014/main" id="{4A6DDF8E-65AC-6604-9037-984CEAD42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1">
            <a:extLst>
              <a:ext uri="{FF2B5EF4-FFF2-40B4-BE49-F238E27FC236}">
                <a16:creationId xmlns:a16="http://schemas.microsoft.com/office/drawing/2014/main" id="{562D35F7-6A63-DAB6-E86A-6E4A43908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5732463"/>
            <a:ext cx="576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/>
              <a:t>2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4">
            <a:extLst>
              <a:ext uri="{FF2B5EF4-FFF2-40B4-BE49-F238E27FC236}">
                <a16:creationId xmlns:a16="http://schemas.microsoft.com/office/drawing/2014/main" id="{857C10CA-8E68-764F-3D09-CE476C43D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8964613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>
            <a:extLst>
              <a:ext uri="{FF2B5EF4-FFF2-40B4-BE49-F238E27FC236}">
                <a16:creationId xmlns:a16="http://schemas.microsoft.com/office/drawing/2014/main" id="{0888B5B2-3735-364D-06A2-C9992EA19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734050"/>
            <a:ext cx="8135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YES, These are GRUBS.</a:t>
            </a:r>
          </a:p>
        </p:txBody>
      </p:sp>
      <p:sp>
        <p:nvSpPr>
          <p:cNvPr id="17412" name="TextBox 1">
            <a:extLst>
              <a:ext uri="{FF2B5EF4-FFF2-40B4-BE49-F238E27FC236}">
                <a16:creationId xmlns:a16="http://schemas.microsoft.com/office/drawing/2014/main" id="{65162DA9-88AA-E0EF-5D2A-D47904D72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4863" y="5959475"/>
            <a:ext cx="64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/>
              <a:t>3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mb-tornado-01">
            <a:extLst>
              <a:ext uri="{FF2B5EF4-FFF2-40B4-BE49-F238E27FC236}">
                <a16:creationId xmlns:a16="http://schemas.microsoft.com/office/drawing/2014/main" id="{53BFE906-EEC3-FCDB-E240-82B053725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0"/>
            <a:ext cx="5572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">
            <a:extLst>
              <a:ext uri="{FF2B5EF4-FFF2-40B4-BE49-F238E27FC236}">
                <a16:creationId xmlns:a16="http://schemas.microsoft.com/office/drawing/2014/main" id="{A2CCD2EB-C5A1-98A6-573B-B122CE2AD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5732463"/>
            <a:ext cx="64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/>
              <a:t>4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nake_3n">
            <a:extLst>
              <a:ext uri="{FF2B5EF4-FFF2-40B4-BE49-F238E27FC236}">
                <a16:creationId xmlns:a16="http://schemas.microsoft.com/office/drawing/2014/main" id="{E02CA7F1-7016-40D4-3BEA-C472E2B42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775"/>
            <a:ext cx="792480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D86CAA-25FE-440F-03F6-C441A20EB8DC}"/>
              </a:ext>
            </a:extLst>
          </p:cNvPr>
          <p:cNvSpPr txBox="1"/>
          <p:nvPr/>
        </p:nvSpPr>
        <p:spPr>
          <a:xfrm>
            <a:off x="7740650" y="5516563"/>
            <a:ext cx="6477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5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igmac_1">
            <a:extLst>
              <a:ext uri="{FF2B5EF4-FFF2-40B4-BE49-F238E27FC236}">
                <a16:creationId xmlns:a16="http://schemas.microsoft.com/office/drawing/2014/main" id="{73DCDE2E-79E1-CE62-F21B-65F09EBC8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77200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>
            <a:extLst>
              <a:ext uri="{FF2B5EF4-FFF2-40B4-BE49-F238E27FC236}">
                <a16:creationId xmlns:a16="http://schemas.microsoft.com/office/drawing/2014/main" id="{487FBBF9-B8AB-8ADC-AAEF-28CE5121F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413" y="5824538"/>
            <a:ext cx="720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/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40000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mieleball">
            <a:extLst>
              <a:ext uri="{FF2B5EF4-FFF2-40B4-BE49-F238E27FC236}">
                <a16:creationId xmlns:a16="http://schemas.microsoft.com/office/drawing/2014/main" id="{B0B42948-B7FF-3006-F172-5F0EDD869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26988"/>
            <a:ext cx="9396413" cy="712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1">
            <a:extLst>
              <a:ext uri="{FF2B5EF4-FFF2-40B4-BE49-F238E27FC236}">
                <a16:creationId xmlns:a16="http://schemas.microsoft.com/office/drawing/2014/main" id="{2147482C-33D7-8C41-16EE-DAD7D18FF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516563"/>
            <a:ext cx="492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/>
              <a:t>7</a:t>
            </a:r>
          </a:p>
        </p:txBody>
      </p:sp>
    </p:spTree>
  </p:cSld>
  <p:clrMapOvr>
    <a:masterClrMapping/>
  </p:clrMapOvr>
  <p:transition spd="med" advClick="0" advTm="40000">
    <p:blinds/>
  </p:transition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A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333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AD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000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AA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100</Words>
  <Application>Microsoft Macintosh PowerPoint</Application>
  <PresentationFormat>On-screen Show (4:3)</PresentationFormat>
  <Paragraphs>33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Times New Roman</vt:lpstr>
      <vt:lpstr>Arial</vt:lpstr>
      <vt:lpstr>Calibri</vt:lpstr>
      <vt:lpstr>Bernard MT Condensed</vt:lpstr>
      <vt:lpstr>Castellar</vt:lpstr>
      <vt:lpstr>Default Design</vt:lpstr>
      <vt:lpstr>First Impressions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JPereyma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Impressions</dc:title>
  <dc:creator>DCDSB</dc:creator>
  <cp:lastModifiedBy>David E Cardinal</cp:lastModifiedBy>
  <cp:revision>23</cp:revision>
  <dcterms:created xsi:type="dcterms:W3CDTF">2006-02-07T17:01:42Z</dcterms:created>
  <dcterms:modified xsi:type="dcterms:W3CDTF">2023-09-20T14:40:15Z</dcterms:modified>
</cp:coreProperties>
</file>